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Monday, March 9, 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Drawing are the basis for all other visual arts.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For example most paintings frescoes and sculpture begin as drawings or sketches.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Drawing is an ancient art examples of ancient drawings include the cave drawings of Lascaux, </a:t>
            </a:r>
            <a:r>
              <a:rPr lang="en-US" sz="2800" dirty="0" err="1" smtClean="0"/>
              <a:t>france</a:t>
            </a:r>
            <a:r>
              <a:rPr lang="en-US" sz="2800" dirty="0" smtClean="0"/>
              <a:t>, and the huge pictures in the sand near Nazca, Peru.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Long before people began to make small drawings, one used </a:t>
            </a:r>
            <a:r>
              <a:rPr lang="en-US" sz="2800" dirty="0" err="1" smtClean="0"/>
              <a:t>sketchs</a:t>
            </a:r>
            <a:r>
              <a:rPr lang="en-US" sz="2800" dirty="0" smtClean="0"/>
              <a:t> as the basis for large murals.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According to </a:t>
            </a:r>
            <a:r>
              <a:rPr lang="en-US" sz="2800" dirty="0" err="1" smtClean="0"/>
              <a:t>greek</a:t>
            </a:r>
            <a:r>
              <a:rPr lang="en-US" sz="2800" dirty="0" smtClean="0"/>
              <a:t> legend, the first drawings was simply tracings of shadows on the sand.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In Greek and roman antiquity, artists often drew outline sketches of there subjects.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An important early improvement on outline sketches were the addition of lines to the outline.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Lines and shading can make drawings, which aren’t never three dimensional, look real solid.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Another important </a:t>
            </a:r>
            <a:r>
              <a:rPr lang="en-US" sz="2800" dirty="0" err="1" smtClean="0"/>
              <a:t>inovation</a:t>
            </a:r>
            <a:r>
              <a:rPr lang="en-US" sz="2800" dirty="0" smtClean="0"/>
              <a:t> in the history of drawing were the development of perspective.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perspective is the technique of using converging lines to give the </a:t>
            </a:r>
            <a:r>
              <a:rPr lang="en-US" sz="2800" dirty="0" err="1" smtClean="0"/>
              <a:t>immpression</a:t>
            </a:r>
            <a:r>
              <a:rPr lang="en-US" sz="2800" dirty="0" smtClean="0"/>
              <a:t> of objects receding in </a:t>
            </a:r>
            <a:r>
              <a:rPr lang="en-US" sz="2800" smtClean="0"/>
              <a:t>the distance.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201</TotalTime>
  <Words>233</Words>
  <Application>Microsoft Macintosh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67</cp:revision>
  <dcterms:created xsi:type="dcterms:W3CDTF">2011-11-08T14:56:56Z</dcterms:created>
  <dcterms:modified xsi:type="dcterms:W3CDTF">2015-03-09T18:29:33Z</dcterms:modified>
</cp:coreProperties>
</file>